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\Desktop\img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74"/>
            <a:ext cx="9153853" cy="6850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258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дмин\Desktop\img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12" y="0"/>
            <a:ext cx="916370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9626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54" y="0"/>
            <a:ext cx="9153853" cy="6850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1041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Біріншіден, ол оғыз-қыпшақ ұлысынан шыққан айтулы бақсы, [[|Абыз (адам)|абыз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2" y="598"/>
            <a:ext cx="9113268" cy="6857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7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Қорқыт өзінің ұрпағына ұлы мұра – қобыздық күйлер - “Қорқыт”, “Желмая”, “Тарғ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8251"/>
            <a:ext cx="9152677" cy="6849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1691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ҚОРҚЫТ АТА КІТАБЫ Қорқыт Ата кітабы (“Китаб-и дәдем Коркут ғали лисан таифа 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370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54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Қорқыт Ата ескерткіші – сәулет өнерінің айрықша үлгісі. Қызылорда облысы Қар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78" y="12516"/>
            <a:ext cx="9146980" cy="6845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3449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Назарларыңызға рахмет!!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165"/>
            <a:ext cx="9144000" cy="684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63682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1</cp:revision>
  <dcterms:created xsi:type="dcterms:W3CDTF">2018-02-06T08:14:14Z</dcterms:created>
  <dcterms:modified xsi:type="dcterms:W3CDTF">2018-02-06T08:21:28Z</dcterms:modified>
</cp:coreProperties>
</file>